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71" r:id="rId4"/>
    <p:sldId id="272" r:id="rId5"/>
    <p:sldId id="280" r:id="rId6"/>
    <p:sldId id="261" r:id="rId7"/>
    <p:sldId id="273" r:id="rId8"/>
    <p:sldId id="281" r:id="rId9"/>
    <p:sldId id="282" r:id="rId10"/>
    <p:sldId id="283" r:id="rId11"/>
    <p:sldId id="28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660"/>
  </p:normalViewPr>
  <p:slideViewPr>
    <p:cSldViewPr>
      <p:cViewPr varScale="1">
        <p:scale>
          <a:sx n="66" d="100"/>
          <a:sy n="66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BD39D-003C-45E9-B706-15DE0BB4FCF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E9B2ED-D5C0-4477-A58C-26B95115FF5F}">
      <dgm:prSet phldrT="[Текст]" custT="1"/>
      <dgm:spPr/>
      <dgm:t>
        <a:bodyPr/>
        <a:lstStyle/>
        <a:p>
          <a:r>
            <a:rPr lang="ru-RU" sz="1800" dirty="0" smtClean="0"/>
            <a:t>ГБПОУ "</a:t>
          </a:r>
          <a:r>
            <a:rPr lang="ru-RU" sz="1800" dirty="0" err="1" smtClean="0"/>
            <a:t>Лаишевский</a:t>
          </a:r>
          <a:r>
            <a:rPr lang="ru-RU" sz="1800" dirty="0" smtClean="0"/>
            <a:t> технико-экономический техникум. </a:t>
          </a:r>
          <a:endParaRPr lang="ru-RU" sz="1800" dirty="0"/>
        </a:p>
      </dgm:t>
    </dgm:pt>
    <dgm:pt modelId="{3C60DAB8-DD47-421B-A3DD-D6C29C6F83C4}" type="parTrans" cxnId="{563673DA-584B-4A78-83FF-18BC9C00C7EA}">
      <dgm:prSet/>
      <dgm:spPr/>
      <dgm:t>
        <a:bodyPr/>
        <a:lstStyle/>
        <a:p>
          <a:endParaRPr lang="ru-RU"/>
        </a:p>
      </dgm:t>
    </dgm:pt>
    <dgm:pt modelId="{FF0B8016-DF5B-4122-A219-14125BECF8DA}" type="sibTrans" cxnId="{563673DA-584B-4A78-83FF-18BC9C00C7EA}">
      <dgm:prSet/>
      <dgm:spPr/>
      <dgm:t>
        <a:bodyPr/>
        <a:lstStyle/>
        <a:p>
          <a:endParaRPr lang="ru-RU"/>
        </a:p>
      </dgm:t>
    </dgm:pt>
    <dgm:pt modelId="{27E9B475-4639-4C80-9132-017D352EE4EE}">
      <dgm:prSet phldrT="[Текст]" custT="1"/>
      <dgm:spPr/>
      <dgm:t>
        <a:bodyPr/>
        <a:lstStyle/>
        <a:p>
          <a:r>
            <a:rPr lang="ru-RU" sz="1800" dirty="0" smtClean="0"/>
            <a:t>Экскурсии с целью ознакомления с техникумом</a:t>
          </a:r>
          <a:endParaRPr lang="ru-RU" sz="1800" dirty="0"/>
        </a:p>
      </dgm:t>
    </dgm:pt>
    <dgm:pt modelId="{8EC404FA-03CD-4494-B4A6-85BB055A20A7}" type="parTrans" cxnId="{15060E3C-37B3-4425-B66D-808AF255D010}">
      <dgm:prSet/>
      <dgm:spPr/>
      <dgm:t>
        <a:bodyPr/>
        <a:lstStyle/>
        <a:p>
          <a:endParaRPr lang="ru-RU"/>
        </a:p>
      </dgm:t>
    </dgm:pt>
    <dgm:pt modelId="{7D99BA08-64AB-42B3-931C-E65147FCA01C}" type="sibTrans" cxnId="{15060E3C-37B3-4425-B66D-808AF255D010}">
      <dgm:prSet/>
      <dgm:spPr/>
      <dgm:t>
        <a:bodyPr/>
        <a:lstStyle/>
        <a:p>
          <a:endParaRPr lang="ru-RU"/>
        </a:p>
      </dgm:t>
    </dgm:pt>
    <dgm:pt modelId="{184084DE-8D81-485B-B366-B838CE5DB2D9}">
      <dgm:prSet phldrT="[Текст]" custT="1"/>
      <dgm:spPr/>
      <dgm:t>
        <a:bodyPr/>
        <a:lstStyle/>
        <a:p>
          <a:r>
            <a:rPr lang="ru-RU" sz="1800" dirty="0" smtClean="0"/>
            <a:t>Обучение рабочей профессии «Повар 3 разряда»</a:t>
          </a:r>
          <a:endParaRPr lang="ru-RU" sz="1800" dirty="0"/>
        </a:p>
      </dgm:t>
    </dgm:pt>
    <dgm:pt modelId="{98887C58-E3FA-42FD-BF32-0DECDDA52DE9}" type="parTrans" cxnId="{B88CF3F4-5F0F-45CE-9F1E-DA8C49126420}">
      <dgm:prSet/>
      <dgm:spPr/>
      <dgm:t>
        <a:bodyPr/>
        <a:lstStyle/>
        <a:p>
          <a:endParaRPr lang="ru-RU"/>
        </a:p>
      </dgm:t>
    </dgm:pt>
    <dgm:pt modelId="{A3DC8E1D-C1B9-4D7A-9C72-C650D03AC4C4}" type="sibTrans" cxnId="{B88CF3F4-5F0F-45CE-9F1E-DA8C49126420}">
      <dgm:prSet/>
      <dgm:spPr/>
      <dgm:t>
        <a:bodyPr/>
        <a:lstStyle/>
        <a:p>
          <a:endParaRPr lang="ru-RU"/>
        </a:p>
      </dgm:t>
    </dgm:pt>
    <dgm:pt modelId="{8BB1B954-474C-4C84-BBDD-C0C03DC705F4}">
      <dgm:prSet phldrT="[Текст]" custT="1"/>
      <dgm:spPr/>
      <dgm:t>
        <a:bodyPr/>
        <a:lstStyle/>
        <a:p>
          <a:r>
            <a:rPr lang="ru-RU" sz="1800" dirty="0" smtClean="0"/>
            <a:t>Обучение рабочей профессии «Оператор ЭВМ»</a:t>
          </a:r>
          <a:endParaRPr lang="ru-RU" sz="1800" dirty="0"/>
        </a:p>
      </dgm:t>
    </dgm:pt>
    <dgm:pt modelId="{2290C599-5EEC-4F31-9AD3-8F8FAF00F4C1}" type="parTrans" cxnId="{2BCE751A-B7E2-44D7-8A6D-55E87EA436E3}">
      <dgm:prSet/>
      <dgm:spPr/>
      <dgm:t>
        <a:bodyPr/>
        <a:lstStyle/>
        <a:p>
          <a:endParaRPr lang="ru-RU"/>
        </a:p>
      </dgm:t>
    </dgm:pt>
    <dgm:pt modelId="{309A270C-7F04-4213-8039-613FA21713A6}" type="sibTrans" cxnId="{2BCE751A-B7E2-44D7-8A6D-55E87EA436E3}">
      <dgm:prSet/>
      <dgm:spPr/>
      <dgm:t>
        <a:bodyPr/>
        <a:lstStyle/>
        <a:p>
          <a:endParaRPr lang="ru-RU"/>
        </a:p>
      </dgm:t>
    </dgm:pt>
    <dgm:pt modelId="{151F531C-4DD1-44E0-AF93-6E8DFF8FFBCF}">
      <dgm:prSet phldrT="[Текст]" custT="1"/>
      <dgm:spPr/>
      <dgm:t>
        <a:bodyPr/>
        <a:lstStyle/>
        <a:p>
          <a:r>
            <a:rPr lang="ru-RU" sz="1800" dirty="0" smtClean="0"/>
            <a:t>Профессиональные пробы по  профессиям </a:t>
          </a:r>
          <a:endParaRPr lang="ru-RU" sz="1800" dirty="0"/>
        </a:p>
      </dgm:t>
    </dgm:pt>
    <dgm:pt modelId="{6770F170-E912-46E7-A0E3-A01A132527F9}" type="parTrans" cxnId="{662B1659-D2BB-4915-9623-CD9088AEF8BA}">
      <dgm:prSet/>
      <dgm:spPr/>
      <dgm:t>
        <a:bodyPr/>
        <a:lstStyle/>
        <a:p>
          <a:endParaRPr lang="ru-RU"/>
        </a:p>
      </dgm:t>
    </dgm:pt>
    <dgm:pt modelId="{3C64346F-6909-4C59-AC7F-75784E6CC68A}" type="sibTrans" cxnId="{662B1659-D2BB-4915-9623-CD9088AEF8BA}">
      <dgm:prSet/>
      <dgm:spPr/>
      <dgm:t>
        <a:bodyPr/>
        <a:lstStyle/>
        <a:p>
          <a:endParaRPr lang="ru-RU"/>
        </a:p>
      </dgm:t>
    </dgm:pt>
    <dgm:pt modelId="{64442353-2FB7-400B-BC84-E8A1A534619A}" type="pres">
      <dgm:prSet presAssocID="{AA0BD39D-003C-45E9-B706-15DE0BB4FC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1CF1C7-5594-429A-9DF3-B5C2DB97E1E7}" type="pres">
      <dgm:prSet presAssocID="{9AE9B2ED-D5C0-4477-A58C-26B95115FF5F}" presName="centerShape" presStyleLbl="node0" presStyleIdx="0" presStyleCnt="1" custScaleX="210064" custScaleY="215398" custLinFactNeighborX="49" custLinFactNeighborY="-1782"/>
      <dgm:spPr/>
      <dgm:t>
        <a:bodyPr/>
        <a:lstStyle/>
        <a:p>
          <a:endParaRPr lang="ru-RU"/>
        </a:p>
      </dgm:t>
    </dgm:pt>
    <dgm:pt modelId="{3698AB8D-C1C6-44BD-B2DE-46AE60ED70B0}" type="pres">
      <dgm:prSet presAssocID="{8EC404FA-03CD-4494-B4A6-85BB055A20A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1DDC330A-A84C-4BDC-A405-138AD920222A}" type="pres">
      <dgm:prSet presAssocID="{8EC404FA-03CD-4494-B4A6-85BB055A20A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812EBF9-ED3C-4767-8BFA-12A1B0E9454F}" type="pres">
      <dgm:prSet presAssocID="{27E9B475-4639-4C80-9132-017D352EE4EE}" presName="node" presStyleLbl="node1" presStyleIdx="0" presStyleCnt="4" custScaleX="131120" custRadScaleRad="108054" custRadScaleInc="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C4E4A5-F250-48EA-B9CB-0BF6411D449C}" type="pres">
      <dgm:prSet presAssocID="{98887C58-E3FA-42FD-BF32-0DECDDA52DE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7A5CBEBE-B9D7-4063-9417-9DF163AD548D}" type="pres">
      <dgm:prSet presAssocID="{98887C58-E3FA-42FD-BF32-0DECDDA52DE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BB5638A-BEE4-4020-BCD9-54666D050ACE}" type="pres">
      <dgm:prSet presAssocID="{184084DE-8D81-485B-B366-B838CE5DB2D9}" presName="node" presStyleLbl="node1" presStyleIdx="1" presStyleCnt="4" custScaleX="111413" custRadScaleRad="132407" custRadScaleInc="-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64DF5-2C34-451D-BB27-B1497A2B9313}" type="pres">
      <dgm:prSet presAssocID="{2290C599-5EEC-4F31-9AD3-8F8FAF00F4C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AA34758-E7B4-4262-B6BB-F9F09609AB9F}" type="pres">
      <dgm:prSet presAssocID="{2290C599-5EEC-4F31-9AD3-8F8FAF00F4C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55A0718-50A6-457F-AA7E-01D73A27605B}" type="pres">
      <dgm:prSet presAssocID="{8BB1B954-474C-4C84-BBDD-C0C03DC705F4}" presName="node" presStyleLbl="node1" presStyleIdx="2" presStyleCnt="4" custScaleX="125950" custRadScaleRad="132407" custRadScaleInc="-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1CE01-5BA9-4CFA-9386-92416F9D66A1}" type="pres">
      <dgm:prSet presAssocID="{6770F170-E912-46E7-A0E3-A01A132527F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D2C6E44-1C8B-4A0F-B8A4-ED4C0F0BF10D}" type="pres">
      <dgm:prSet presAssocID="{6770F170-E912-46E7-A0E3-A01A132527F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D889FAA-29EC-40D2-92CB-9A453933ABB5}" type="pres">
      <dgm:prSet presAssocID="{151F531C-4DD1-44E0-AF93-6E8DFF8FFBCF}" presName="node" presStyleLbl="node1" presStyleIdx="3" presStyleCnt="4" custScaleX="112710" custRadScaleRad="132091" custRadScaleInc="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1BBA7-1D5B-4A15-9A02-9F6FEE19CE62}" type="presOf" srcId="{8EC404FA-03CD-4494-B4A6-85BB055A20A7}" destId="{3698AB8D-C1C6-44BD-B2DE-46AE60ED70B0}" srcOrd="0" destOrd="0" presId="urn:microsoft.com/office/officeart/2005/8/layout/radial5"/>
    <dgm:cxn modelId="{41B5D433-67FD-4CFD-A350-22CBAA1AF0F6}" type="presOf" srcId="{8EC404FA-03CD-4494-B4A6-85BB055A20A7}" destId="{1DDC330A-A84C-4BDC-A405-138AD920222A}" srcOrd="1" destOrd="0" presId="urn:microsoft.com/office/officeart/2005/8/layout/radial5"/>
    <dgm:cxn modelId="{662B1659-D2BB-4915-9623-CD9088AEF8BA}" srcId="{9AE9B2ED-D5C0-4477-A58C-26B95115FF5F}" destId="{151F531C-4DD1-44E0-AF93-6E8DFF8FFBCF}" srcOrd="3" destOrd="0" parTransId="{6770F170-E912-46E7-A0E3-A01A132527F9}" sibTransId="{3C64346F-6909-4C59-AC7F-75784E6CC68A}"/>
    <dgm:cxn modelId="{82223599-B85C-4BAD-A3CF-0EE020411527}" type="presOf" srcId="{AA0BD39D-003C-45E9-B706-15DE0BB4FCF6}" destId="{64442353-2FB7-400B-BC84-E8A1A534619A}" srcOrd="0" destOrd="0" presId="urn:microsoft.com/office/officeart/2005/8/layout/radial5"/>
    <dgm:cxn modelId="{4ABED98D-14EB-4FB2-888E-CC2C3D931554}" type="presOf" srcId="{9AE9B2ED-D5C0-4477-A58C-26B95115FF5F}" destId="{B81CF1C7-5594-429A-9DF3-B5C2DB97E1E7}" srcOrd="0" destOrd="0" presId="urn:microsoft.com/office/officeart/2005/8/layout/radial5"/>
    <dgm:cxn modelId="{A477F57F-99B6-45C7-AB72-6F17B1809654}" type="presOf" srcId="{6770F170-E912-46E7-A0E3-A01A132527F9}" destId="{ED2C6E44-1C8B-4A0F-B8A4-ED4C0F0BF10D}" srcOrd="1" destOrd="0" presId="urn:microsoft.com/office/officeart/2005/8/layout/radial5"/>
    <dgm:cxn modelId="{B88CF3F4-5F0F-45CE-9F1E-DA8C49126420}" srcId="{9AE9B2ED-D5C0-4477-A58C-26B95115FF5F}" destId="{184084DE-8D81-485B-B366-B838CE5DB2D9}" srcOrd="1" destOrd="0" parTransId="{98887C58-E3FA-42FD-BF32-0DECDDA52DE9}" sibTransId="{A3DC8E1D-C1B9-4D7A-9C72-C650D03AC4C4}"/>
    <dgm:cxn modelId="{56CFD6FE-EDA5-4EB6-842C-3456F203F8F2}" type="presOf" srcId="{98887C58-E3FA-42FD-BF32-0DECDDA52DE9}" destId="{7A5CBEBE-B9D7-4063-9417-9DF163AD548D}" srcOrd="1" destOrd="0" presId="urn:microsoft.com/office/officeart/2005/8/layout/radial5"/>
    <dgm:cxn modelId="{EFB7D46C-4871-4717-A82D-C227EFC75BFC}" type="presOf" srcId="{8BB1B954-474C-4C84-BBDD-C0C03DC705F4}" destId="{555A0718-50A6-457F-AA7E-01D73A27605B}" srcOrd="0" destOrd="0" presId="urn:microsoft.com/office/officeart/2005/8/layout/radial5"/>
    <dgm:cxn modelId="{2BCE751A-B7E2-44D7-8A6D-55E87EA436E3}" srcId="{9AE9B2ED-D5C0-4477-A58C-26B95115FF5F}" destId="{8BB1B954-474C-4C84-BBDD-C0C03DC705F4}" srcOrd="2" destOrd="0" parTransId="{2290C599-5EEC-4F31-9AD3-8F8FAF00F4C1}" sibTransId="{309A270C-7F04-4213-8039-613FA21713A6}"/>
    <dgm:cxn modelId="{460B573D-DE24-4918-88DE-0FED7D35E67C}" type="presOf" srcId="{98887C58-E3FA-42FD-BF32-0DECDDA52DE9}" destId="{39C4E4A5-F250-48EA-B9CB-0BF6411D449C}" srcOrd="0" destOrd="0" presId="urn:microsoft.com/office/officeart/2005/8/layout/radial5"/>
    <dgm:cxn modelId="{15060E3C-37B3-4425-B66D-808AF255D010}" srcId="{9AE9B2ED-D5C0-4477-A58C-26B95115FF5F}" destId="{27E9B475-4639-4C80-9132-017D352EE4EE}" srcOrd="0" destOrd="0" parTransId="{8EC404FA-03CD-4494-B4A6-85BB055A20A7}" sibTransId="{7D99BA08-64AB-42B3-931C-E65147FCA01C}"/>
    <dgm:cxn modelId="{B72F3AFD-394E-4592-A2B8-0EE3C2A48B18}" type="presOf" srcId="{27E9B475-4639-4C80-9132-017D352EE4EE}" destId="{5812EBF9-ED3C-4767-8BFA-12A1B0E9454F}" srcOrd="0" destOrd="0" presId="urn:microsoft.com/office/officeart/2005/8/layout/radial5"/>
    <dgm:cxn modelId="{D2B288E8-3B44-4612-9817-7635ED4C5511}" type="presOf" srcId="{6770F170-E912-46E7-A0E3-A01A132527F9}" destId="{BB91CE01-5BA9-4CFA-9386-92416F9D66A1}" srcOrd="0" destOrd="0" presId="urn:microsoft.com/office/officeart/2005/8/layout/radial5"/>
    <dgm:cxn modelId="{D472217F-D2DD-4BCC-A72E-6037868192D2}" type="presOf" srcId="{151F531C-4DD1-44E0-AF93-6E8DFF8FFBCF}" destId="{2D889FAA-29EC-40D2-92CB-9A453933ABB5}" srcOrd="0" destOrd="0" presId="urn:microsoft.com/office/officeart/2005/8/layout/radial5"/>
    <dgm:cxn modelId="{956CFEDD-38F8-471E-8F68-488C73BB6996}" type="presOf" srcId="{184084DE-8D81-485B-B366-B838CE5DB2D9}" destId="{3BB5638A-BEE4-4020-BCD9-54666D050ACE}" srcOrd="0" destOrd="0" presId="urn:microsoft.com/office/officeart/2005/8/layout/radial5"/>
    <dgm:cxn modelId="{31055E1E-09C5-4730-A8B1-73211E0B4425}" type="presOf" srcId="{2290C599-5EEC-4F31-9AD3-8F8FAF00F4C1}" destId="{5A764DF5-2C34-451D-BB27-B1497A2B9313}" srcOrd="0" destOrd="0" presId="urn:microsoft.com/office/officeart/2005/8/layout/radial5"/>
    <dgm:cxn modelId="{563673DA-584B-4A78-83FF-18BC9C00C7EA}" srcId="{AA0BD39D-003C-45E9-B706-15DE0BB4FCF6}" destId="{9AE9B2ED-D5C0-4477-A58C-26B95115FF5F}" srcOrd="0" destOrd="0" parTransId="{3C60DAB8-DD47-421B-A3DD-D6C29C6F83C4}" sibTransId="{FF0B8016-DF5B-4122-A219-14125BECF8DA}"/>
    <dgm:cxn modelId="{009954EF-0F6A-48CE-B472-C89B6A63B9C1}" type="presOf" srcId="{2290C599-5EEC-4F31-9AD3-8F8FAF00F4C1}" destId="{9AA34758-E7B4-4262-B6BB-F9F09609AB9F}" srcOrd="1" destOrd="0" presId="urn:microsoft.com/office/officeart/2005/8/layout/radial5"/>
    <dgm:cxn modelId="{C046984E-9636-4F44-9911-BAD989FBFBB1}" type="presParOf" srcId="{64442353-2FB7-400B-BC84-E8A1A534619A}" destId="{B81CF1C7-5594-429A-9DF3-B5C2DB97E1E7}" srcOrd="0" destOrd="0" presId="urn:microsoft.com/office/officeart/2005/8/layout/radial5"/>
    <dgm:cxn modelId="{E4D0B497-466D-4EEB-8B7A-9CFE74D3AB34}" type="presParOf" srcId="{64442353-2FB7-400B-BC84-E8A1A534619A}" destId="{3698AB8D-C1C6-44BD-B2DE-46AE60ED70B0}" srcOrd="1" destOrd="0" presId="urn:microsoft.com/office/officeart/2005/8/layout/radial5"/>
    <dgm:cxn modelId="{8AB6C234-353E-4B35-8523-91563BFB5AFD}" type="presParOf" srcId="{3698AB8D-C1C6-44BD-B2DE-46AE60ED70B0}" destId="{1DDC330A-A84C-4BDC-A405-138AD920222A}" srcOrd="0" destOrd="0" presId="urn:microsoft.com/office/officeart/2005/8/layout/radial5"/>
    <dgm:cxn modelId="{DE3287F2-62A5-479C-B5FE-90498005D82E}" type="presParOf" srcId="{64442353-2FB7-400B-BC84-E8A1A534619A}" destId="{5812EBF9-ED3C-4767-8BFA-12A1B0E9454F}" srcOrd="2" destOrd="0" presId="urn:microsoft.com/office/officeart/2005/8/layout/radial5"/>
    <dgm:cxn modelId="{97BBCF5D-3FAC-45E9-AD62-1843BD393FC7}" type="presParOf" srcId="{64442353-2FB7-400B-BC84-E8A1A534619A}" destId="{39C4E4A5-F250-48EA-B9CB-0BF6411D449C}" srcOrd="3" destOrd="0" presId="urn:microsoft.com/office/officeart/2005/8/layout/radial5"/>
    <dgm:cxn modelId="{2798E4FD-482E-4D8B-85CB-722E3358302D}" type="presParOf" srcId="{39C4E4A5-F250-48EA-B9CB-0BF6411D449C}" destId="{7A5CBEBE-B9D7-4063-9417-9DF163AD548D}" srcOrd="0" destOrd="0" presId="urn:microsoft.com/office/officeart/2005/8/layout/radial5"/>
    <dgm:cxn modelId="{959CBB4D-5418-4296-90D1-3DAA15B6B873}" type="presParOf" srcId="{64442353-2FB7-400B-BC84-E8A1A534619A}" destId="{3BB5638A-BEE4-4020-BCD9-54666D050ACE}" srcOrd="4" destOrd="0" presId="urn:microsoft.com/office/officeart/2005/8/layout/radial5"/>
    <dgm:cxn modelId="{CEE80667-8EBA-48E2-8413-B481F6FFF377}" type="presParOf" srcId="{64442353-2FB7-400B-BC84-E8A1A534619A}" destId="{5A764DF5-2C34-451D-BB27-B1497A2B9313}" srcOrd="5" destOrd="0" presId="urn:microsoft.com/office/officeart/2005/8/layout/radial5"/>
    <dgm:cxn modelId="{CC8832C1-A50F-4A3F-B67C-4757D9B92349}" type="presParOf" srcId="{5A764DF5-2C34-451D-BB27-B1497A2B9313}" destId="{9AA34758-E7B4-4262-B6BB-F9F09609AB9F}" srcOrd="0" destOrd="0" presId="urn:microsoft.com/office/officeart/2005/8/layout/radial5"/>
    <dgm:cxn modelId="{A96FE096-DBB7-4D2F-9A55-E66FC83BD6A6}" type="presParOf" srcId="{64442353-2FB7-400B-BC84-E8A1A534619A}" destId="{555A0718-50A6-457F-AA7E-01D73A27605B}" srcOrd="6" destOrd="0" presId="urn:microsoft.com/office/officeart/2005/8/layout/radial5"/>
    <dgm:cxn modelId="{481898E6-7C3C-4308-955B-A443929EB72B}" type="presParOf" srcId="{64442353-2FB7-400B-BC84-E8A1A534619A}" destId="{BB91CE01-5BA9-4CFA-9386-92416F9D66A1}" srcOrd="7" destOrd="0" presId="urn:microsoft.com/office/officeart/2005/8/layout/radial5"/>
    <dgm:cxn modelId="{F235C35C-62D9-4F01-97EA-955ED289262F}" type="presParOf" srcId="{BB91CE01-5BA9-4CFA-9386-92416F9D66A1}" destId="{ED2C6E44-1C8B-4A0F-B8A4-ED4C0F0BF10D}" srcOrd="0" destOrd="0" presId="urn:microsoft.com/office/officeart/2005/8/layout/radial5"/>
    <dgm:cxn modelId="{861B2021-47D5-459B-A7F2-0CEE15749A3A}" type="presParOf" srcId="{64442353-2FB7-400B-BC84-E8A1A534619A}" destId="{2D889FAA-29EC-40D2-92CB-9A453933AB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CF1C7-5594-429A-9DF3-B5C2DB97E1E7}">
      <dsp:nvSpPr>
        <dsp:cNvPr id="0" name=""/>
        <dsp:cNvSpPr/>
      </dsp:nvSpPr>
      <dsp:spPr>
        <a:xfrm>
          <a:off x="2966708" y="1501016"/>
          <a:ext cx="3226300" cy="3308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ГБПОУ "</a:t>
          </a:r>
          <a:r>
            <a:rPr lang="ru-RU" sz="1800" kern="1200" dirty="0" err="1" smtClean="0"/>
            <a:t>Лаишевский</a:t>
          </a:r>
          <a:r>
            <a:rPr lang="ru-RU" sz="1800" kern="1200" dirty="0" smtClean="0"/>
            <a:t> технико-экономический техникум. </a:t>
          </a:r>
          <a:endParaRPr lang="ru-RU" sz="1800" kern="1200" dirty="0"/>
        </a:p>
      </dsp:txBody>
      <dsp:txXfrm>
        <a:off x="3439189" y="1985494"/>
        <a:ext cx="2281338" cy="2339268"/>
      </dsp:txXfrm>
    </dsp:sp>
    <dsp:sp modelId="{3698AB8D-C1C6-44BD-B2DE-46AE60ED70B0}">
      <dsp:nvSpPr>
        <dsp:cNvPr id="0" name=""/>
        <dsp:cNvSpPr/>
      </dsp:nvSpPr>
      <dsp:spPr>
        <a:xfrm rot="5451126">
          <a:off x="4549444" y="1309647"/>
          <a:ext cx="107111" cy="579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565749" y="1409409"/>
        <a:ext cx="74978" cy="347480"/>
      </dsp:txXfrm>
    </dsp:sp>
    <dsp:sp modelId="{5812EBF9-ED3C-4767-8BFA-12A1B0E9454F}">
      <dsp:nvSpPr>
        <dsp:cNvPr id="0" name=""/>
        <dsp:cNvSpPr/>
      </dsp:nvSpPr>
      <dsp:spPr>
        <a:xfrm>
          <a:off x="3497410" y="0"/>
          <a:ext cx="2233416" cy="1703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Экскурсии с целью ознакомления с техникумом</a:t>
          </a:r>
          <a:endParaRPr lang="ru-RU" sz="1800" kern="1200" dirty="0"/>
        </a:p>
      </dsp:txBody>
      <dsp:txXfrm>
        <a:off x="3824486" y="249448"/>
        <a:ext cx="1579264" cy="1204441"/>
      </dsp:txXfrm>
    </dsp:sp>
    <dsp:sp modelId="{39C4E4A5-F250-48EA-B9CB-0BF6411D449C}">
      <dsp:nvSpPr>
        <dsp:cNvPr id="0" name=""/>
        <dsp:cNvSpPr/>
      </dsp:nvSpPr>
      <dsp:spPr>
        <a:xfrm rot="6014">
          <a:off x="6323021" y="2868884"/>
          <a:ext cx="313215" cy="579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323021" y="2984629"/>
        <a:ext cx="219251" cy="347480"/>
      </dsp:txXfrm>
    </dsp:sp>
    <dsp:sp modelId="{3BB5638A-BEE4-4020-BCD9-54666D050ACE}">
      <dsp:nvSpPr>
        <dsp:cNvPr id="0" name=""/>
        <dsp:cNvSpPr/>
      </dsp:nvSpPr>
      <dsp:spPr>
        <a:xfrm>
          <a:off x="6783978" y="2308975"/>
          <a:ext cx="1897739" cy="1703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 рабочей профессии «Повар 3 разряда»</a:t>
          </a:r>
          <a:endParaRPr lang="ru-RU" sz="1800" kern="1200" dirty="0"/>
        </a:p>
      </dsp:txBody>
      <dsp:txXfrm>
        <a:off x="7061895" y="2558423"/>
        <a:ext cx="1341905" cy="1204441"/>
      </dsp:txXfrm>
    </dsp:sp>
    <dsp:sp modelId="{5A764DF5-2C34-451D-BB27-B1497A2B9313}">
      <dsp:nvSpPr>
        <dsp:cNvPr id="0" name=""/>
        <dsp:cNvSpPr/>
      </dsp:nvSpPr>
      <dsp:spPr>
        <a:xfrm rot="16092864">
          <a:off x="4622627" y="4503649"/>
          <a:ext cx="16596" cy="579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625194" y="4621964"/>
        <a:ext cx="11617" cy="347480"/>
      </dsp:txXfrm>
    </dsp:sp>
    <dsp:sp modelId="{555A0718-50A6-457F-AA7E-01D73A27605B}">
      <dsp:nvSpPr>
        <dsp:cNvPr id="0" name=""/>
        <dsp:cNvSpPr/>
      </dsp:nvSpPr>
      <dsp:spPr>
        <a:xfrm>
          <a:off x="3584288" y="4776837"/>
          <a:ext cx="2145354" cy="1703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 рабочей профессии «Оператор ЭВМ»</a:t>
          </a:r>
          <a:endParaRPr lang="ru-RU" sz="1800" kern="1200" dirty="0"/>
        </a:p>
      </dsp:txBody>
      <dsp:txXfrm>
        <a:off x="3898468" y="5026285"/>
        <a:ext cx="1516994" cy="1204441"/>
      </dsp:txXfrm>
    </dsp:sp>
    <dsp:sp modelId="{BB91CE01-5BA9-4CFA-9386-92416F9D66A1}">
      <dsp:nvSpPr>
        <dsp:cNvPr id="0" name=""/>
        <dsp:cNvSpPr/>
      </dsp:nvSpPr>
      <dsp:spPr>
        <a:xfrm rot="10910320">
          <a:off x="2536931" y="2804864"/>
          <a:ext cx="304368" cy="579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2628217" y="2922156"/>
        <a:ext cx="213058" cy="347480"/>
      </dsp:txXfrm>
    </dsp:sp>
    <dsp:sp modelId="{2D889FAA-29EC-40D2-92CB-9A453933ABB5}">
      <dsp:nvSpPr>
        <dsp:cNvPr id="0" name=""/>
        <dsp:cNvSpPr/>
      </dsp:nvSpPr>
      <dsp:spPr>
        <a:xfrm>
          <a:off x="474309" y="2202478"/>
          <a:ext cx="1919832" cy="1703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Профессиональные пробы по  профессиям </a:t>
          </a:r>
          <a:endParaRPr lang="ru-RU" sz="1800" kern="1200" dirty="0"/>
        </a:p>
      </dsp:txBody>
      <dsp:txXfrm>
        <a:off x="755462" y="2451926"/>
        <a:ext cx="1357526" cy="120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9E08-5E14-42CF-9929-D436849F397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B65E4-63E3-4F92-B0F6-8918B4B44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1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E49209-4DCA-410C-9475-7D6B4F47C86E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4E1065-9C19-4722-9E49-67CF48BBDB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162" y="3212976"/>
            <a:ext cx="7772400" cy="208823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системе работы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«Гимназия № 1 г.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Лаишево»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профессиональной ориентации обучающихся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«Гимназия № 1 г. Лаишево»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Х.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Шарипова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72007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«Гимназия № 1 г. Лаишево» </a:t>
            </a:r>
            <a:r>
              <a:rPr lang="ru-R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Лаишевского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Республики Татарстан</a:t>
            </a:r>
          </a:p>
        </p:txBody>
      </p:sp>
      <p:pic>
        <p:nvPicPr>
          <p:cNvPr id="5" name="Picture 2" descr="H:\ВОСПИТАНИЕ\Ф\ФОТОГРАФИИ\гимназии до ремонта\Новая папка\P1060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0" y="3573016"/>
            <a:ext cx="5023048" cy="33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968622"/>
            <a:ext cx="7236297" cy="487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3" y="-48440"/>
            <a:ext cx="4760711" cy="246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2636910"/>
            <a:ext cx="5652121" cy="41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23927" y="-99392"/>
            <a:ext cx="52200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175351" cy="380071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6771" y="357166"/>
            <a:ext cx="295734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СТРАНИЧКА ИСТОРИИ: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08720"/>
            <a:ext cx="5184576" cy="4680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№1 г.Лаишево является правопреемницей  первого    образовательного учреждения в Лаишевском уезде.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1817 год- в Лаишевском уезде  открывается первое народное  городское училище,  третье  в Казанской губернии.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1865 год- в Лаишево открывается женская гимназия, преобразованная  в 1914 году в прогимназию с педагогическим уклоном и   четырехклассное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 год- открываются две церковно-  приходские школы  (мужская и женская).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1920 год-  на базе прогимназии открывается  школа второй ступени имени Литкенса  с девятилетним сроком обучения.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1937 год- первый выпуск десятилетней средней школы.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 год- в Лаишево построено новое типовое здание школы на 620  учеников.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год- школа получила статус гимназии.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своего существования школа выпустила более 4000  учащихся, из которых более 2500 выпускников получили высшее  образование.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1945 по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 школу-гимназию  окончили с золотой и серебряной медалью более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2008 года- «Школа содействующая здоровью серебряного уровня»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2012 года– местное отделение Региональной общественной организации «Русское национально-культурное объединение РТ» Лаишевского района «Созидание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 году проведен капитальный ремонт.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 373  ученик а  в 19 классах-комплектах.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H:\ВОСПИТАНИЕ\Ф\ФОТОГРАФИИ\гимназии до ремонта\Новая папка\P1060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68" y="2148136"/>
            <a:ext cx="2281234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:\ВОСПИТАНИЕ\Ф\ФОТОГРАФИИ\гимназии до ремонта\Новая папка\P1060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90" y="3501008"/>
            <a:ext cx="2315582" cy="17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:\ВОСПИТАНИЕ\Ф\ФОТОГРАФИИ\1 сентября\view_681488_1084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21" y="267929"/>
            <a:ext cx="1984933" cy="19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:\ВОСПИТАНИЕ\Ф\ФОТОГРАФИИ\1 сентября\view_681488_1084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84" y="4990568"/>
            <a:ext cx="2574131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:\ВОСПИТАНИЕ\Ф\ФОТОГРАФИИ\1 сентября\view_681488_10845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40" y="5589240"/>
            <a:ext cx="1720396" cy="11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:\ВОСПИТАНИЕ\Ф\ФОТОГРАФИИ\6 октября чествование учителей\P107036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51" y="5685791"/>
            <a:ext cx="1524873" cy="11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7042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Педагогический состав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799" y="859066"/>
            <a:ext cx="4542883" cy="588230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Администрация гимназии</a:t>
            </a:r>
          </a:p>
          <a:p>
            <a:pPr marL="0" indent="0">
              <a:buNone/>
            </a:pPr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Шарипова Гульнара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Хакимулловна</a:t>
            </a:r>
            <a:r>
              <a:rPr lang="ru-RU" sz="1800" b="1" dirty="0" smtClean="0">
                <a:solidFill>
                  <a:srgbClr val="C00000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ru-RU" sz="1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УР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Зотина Гузель Валеевна</a:t>
            </a:r>
          </a:p>
          <a:p>
            <a:pPr marL="0" indent="0">
              <a:buNone/>
            </a:pPr>
            <a:r>
              <a:rPr lang="ru-RU" sz="1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ВР: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Никонорова Людмила Анатольевна</a:t>
            </a:r>
          </a:p>
          <a:p>
            <a:pPr marL="0" indent="0">
              <a:buNone/>
            </a:pPr>
            <a:r>
              <a:rPr lang="ru-RU" sz="1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НО: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Насибуллина Венера Фаризовна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859066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педагогов- 30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категория- 6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категория-21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Нагрудный знак 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Отличник народного образования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Нагрудный знак 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заслуги в образовании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«1000-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летие Казани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»- 2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Обладатели гранта 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лучший учитель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Обладатель гранта 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Лучшие учителя России</a:t>
            </a: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»- 1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t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Звание “Заслуженный работник культуры РТ”- 2</a:t>
            </a:r>
          </a:p>
        </p:txBody>
      </p:sp>
      <p:pic>
        <p:nvPicPr>
          <p:cNvPr id="12" name="Picture 2" descr="C:\Users\Илья\Desktop\DSC_0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1"/>
            <a:ext cx="3755899" cy="23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mp\Desktop\Новая папка\мое\рабочий стол\документы гимназии\оформление\СТЕНЫ\view_681488_1084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1"/>
            <a:ext cx="3416548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Людмила\Desktop\Загрузки\APOT1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0" y="980728"/>
            <a:ext cx="28009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Людмила\Desktop\Загрузки\APOT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645024"/>
            <a:ext cx="3096344" cy="235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Людмила\Desktop\Загрузки\APOT1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794600" cy="22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484784" y="1778050"/>
            <a:ext cx="8229600" cy="633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Кем быть?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0006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dirty="0"/>
              <a:t>О</a:t>
            </a:r>
            <a:r>
              <a:rPr lang="ru-RU" sz="3200" dirty="0" smtClean="0"/>
              <a:t>казания </a:t>
            </a:r>
            <a:r>
              <a:rPr lang="ru-RU" sz="3200" dirty="0" err="1" smtClean="0"/>
              <a:t>профориентационной</a:t>
            </a:r>
            <a:r>
              <a:rPr lang="ru-RU" sz="3200" dirty="0" smtClean="0"/>
              <a:t> поддержки учащимся в процессе выбора профиля обучения и сферы будущей профессиональной деятельности</a:t>
            </a:r>
            <a:r>
              <a:rPr lang="ru-RU" sz="3200" dirty="0" smtClean="0"/>
              <a:t>;</a:t>
            </a:r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/>
              <a:t>Выработка </a:t>
            </a:r>
            <a:r>
              <a:rPr lang="ru-RU" sz="2800" dirty="0" smtClean="0"/>
              <a:t>у школьников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018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943397" y="476250"/>
            <a:ext cx="5184775" cy="7207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Профориентация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79388" y="2564904"/>
            <a:ext cx="2664420" cy="2088232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9000">
                <a:srgbClr val="99CCFF"/>
              </a:gs>
              <a:gs pos="17999">
                <a:srgbClr val="9966FF"/>
              </a:gs>
              <a:gs pos="30499">
                <a:srgbClr val="CC99FF"/>
              </a:gs>
              <a:gs pos="41000">
                <a:srgbClr val="99CCFF"/>
              </a:gs>
              <a:gs pos="50000">
                <a:srgbClr val="CCCCFF"/>
              </a:gs>
              <a:gs pos="59000">
                <a:srgbClr val="99CCFF"/>
              </a:gs>
              <a:gs pos="69501">
                <a:srgbClr val="CC99FF"/>
              </a:gs>
              <a:gs pos="82001">
                <a:srgbClr val="9966FF"/>
              </a:gs>
              <a:gs pos="91000">
                <a:srgbClr val="99CC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</a:rPr>
              <a:t>Работа с </a:t>
            </a:r>
            <a:endParaRPr lang="ru-RU" sz="28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ПОО и ВУЗами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059832" y="2492896"/>
            <a:ext cx="2808312" cy="216024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Работа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</a:rPr>
              <a:t> с предприятиями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6228184" y="2487885"/>
            <a:ext cx="2664991" cy="209324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>
                <a:solidFill>
                  <a:srgbClr val="000099"/>
                </a:solidFill>
                <a:cs typeface="Times New Roman" pitchFamily="18" charset="0"/>
              </a:rPr>
              <a:t>Внутришкольная</a:t>
            </a:r>
            <a:endParaRPr lang="ru-RU" sz="24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cs typeface="Times New Roman" pitchFamily="18" charset="0"/>
              </a:rPr>
              <a:t> работа</a:t>
            </a:r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 flipH="1">
            <a:off x="1258887" y="1196975"/>
            <a:ext cx="1152525" cy="1367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H="1">
            <a:off x="4570571" y="1196975"/>
            <a:ext cx="72866" cy="12909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>
            <a:off x="6804025" y="1196975"/>
            <a:ext cx="648295" cy="1295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4" grpId="0" animBg="1"/>
      <p:bldP spid="123916" grpId="0" animBg="1"/>
      <p:bldP spid="1239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2968035"/>
              </p:ext>
            </p:extLst>
          </p:nvPr>
        </p:nvGraphicFramePr>
        <p:xfrm>
          <a:off x="0" y="188913"/>
          <a:ext cx="914400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5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 3 разряда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99592" y="3968621"/>
            <a:ext cx="3312368" cy="247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8024" y="3991930"/>
            <a:ext cx="3672408" cy="244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7" y="1052736"/>
            <a:ext cx="3224153" cy="24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6320"/>
            <a:ext cx="3456384" cy="249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038600" cy="57935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1800" b="1" cap="all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8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ru-RU" sz="1800" b="1" cap="al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all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sz="18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27984" y="260648"/>
            <a:ext cx="4258816" cy="586551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КОЛИЧЕСТВО ЧАСОВ НА ОСВОЕНИЕ ПРОГРАММЫ ПРОФЕССИОНАЛЬНОГО МОДУЛЯ: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–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366 + 10В часов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максимальной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 нагрузки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366 часов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обязательной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аудиторной учебной нагрузки  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152 часа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самостоятельной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      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              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214 часов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учебной  практики 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блюд)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каждого обучающегося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88930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профессии:     19.01.17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Повар, кондитер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Квалификация: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Повар 3-4 разряда,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Форма обучения: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очная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Нормативный срок обучения: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1год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базе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265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794</TotalTime>
  <Words>445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 системе работы  МБОУ «Гимназия № 1 г. Лаишево»  по профессиональной ориентации обучающихся    Директор МБОУ  «Гимназия № 1 г. Лаишево»  Г. Х. Шарипова</vt:lpstr>
      <vt:lpstr>Презентация PowerPoint</vt:lpstr>
      <vt:lpstr>Педагогический состав</vt:lpstr>
      <vt:lpstr>Кем быть?</vt:lpstr>
      <vt:lpstr>Цель профориентационной работы:</vt:lpstr>
      <vt:lpstr>Презентация PowerPoint</vt:lpstr>
      <vt:lpstr>Презентация PowerPoint</vt:lpstr>
      <vt:lpstr>Повар 3 разряда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системе профессиональной подготовки в МБОУ «Гимназия № 1 г. Лаишево»    Директор МБОУ «Гимназия № 1 г. Лаишево»  Гульнара Хакимулловна Шарипова</dc:title>
  <dc:creator>Comp</dc:creator>
  <cp:lastModifiedBy>5</cp:lastModifiedBy>
  <cp:revision>26</cp:revision>
  <dcterms:created xsi:type="dcterms:W3CDTF">2016-07-26T10:33:02Z</dcterms:created>
  <dcterms:modified xsi:type="dcterms:W3CDTF">2016-08-11T07:22:27Z</dcterms:modified>
</cp:coreProperties>
</file>